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1" r:id="rId4"/>
    <p:sldId id="257" r:id="rId5"/>
    <p:sldId id="258" r:id="rId6"/>
    <p:sldId id="259" r:id="rId7"/>
    <p:sldId id="27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275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310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410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40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471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8896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768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081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956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12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069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7D879-0B69-4E7B-8A8B-D1F5D33C695A}" type="datetimeFigureOut">
              <a:rPr lang="tr-TR" smtClean="0"/>
              <a:t>12.10.2019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CD5F9-32C5-4379-B06D-32E01291992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554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29600" cy="1143000"/>
          </a:xfrm>
        </p:spPr>
        <p:txBody>
          <a:bodyPr/>
          <a:lstStyle/>
          <a:p>
            <a:r>
              <a:rPr lang="tr-TR" dirty="0" smtClean="0"/>
              <a:t>2013 YGS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69849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583" y="980728"/>
            <a:ext cx="628483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53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20" y="404664"/>
            <a:ext cx="5570200" cy="62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90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1856"/>
            <a:ext cx="5552800" cy="64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473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194" y="836712"/>
            <a:ext cx="585711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378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219"/>
            <a:ext cx="5544615" cy="654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544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822" y="260648"/>
            <a:ext cx="6065520" cy="604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34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72" y="1412776"/>
            <a:ext cx="8629247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359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33598"/>
            <a:ext cx="1656183" cy="375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91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5495"/>
            <a:ext cx="6552728" cy="57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38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83" y="908720"/>
            <a:ext cx="667791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630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29731"/>
            <a:ext cx="6045473" cy="540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292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720183" cy="643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646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57150"/>
            <a:ext cx="5724525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929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294" y="1412777"/>
            <a:ext cx="1605669" cy="283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73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3"/>
          <p:cNvSpPr txBox="1">
            <a:spLocks/>
          </p:cNvSpPr>
          <p:nvPr/>
        </p:nvSpPr>
        <p:spPr>
          <a:xfrm>
            <a:off x="683568" y="234888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2013 LYS DKAB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848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1558"/>
            <a:ext cx="4608512" cy="624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784195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</Words>
  <Application>Microsoft Office PowerPoint</Application>
  <PresentationFormat>Ekran Gösterisi (4:3)</PresentationFormat>
  <Paragraphs>2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2013 YGS DKAB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dak_ogratmen</dc:creator>
  <cp:lastModifiedBy>ayg</cp:lastModifiedBy>
  <cp:revision>5</cp:revision>
  <dcterms:created xsi:type="dcterms:W3CDTF">2019-10-10T06:13:22Z</dcterms:created>
  <dcterms:modified xsi:type="dcterms:W3CDTF">2019-10-12T09:35:54Z</dcterms:modified>
</cp:coreProperties>
</file>